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gif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gif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gif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65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gif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.png"/><Relationship Id="rId7" Type="http://schemas.openxmlformats.org/officeDocument/2006/relationships/image" Target="../media/image14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52.png"/><Relationship Id="rId9" Type="http://schemas.openxmlformats.org/officeDocument/2006/relationships/image" Target="../media/image1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8.png"/><Relationship Id="rId7" Type="http://schemas.openxmlformats.org/officeDocument/2006/relationships/image" Target="../media/image13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6.png"/><Relationship Id="rId7" Type="http://schemas.openxmlformats.org/officeDocument/2006/relationships/image" Target="../media/image134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82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0" y="2908300"/>
            <a:ext cx="2095500" cy="223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05100"/>
            <a:ext cx="5842000" cy="137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0" y="6819900"/>
            <a:ext cx="3670300" cy="213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3594100"/>
            <a:ext cx="111379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292100"/>
            <a:ext cx="13335000" cy="1040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26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7500"/>
            <a:ext cx="3035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692400"/>
            <a:ext cx="106045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959100"/>
            <a:ext cx="13335000" cy="560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58801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597400"/>
            <a:ext cx="13335000" cy="4914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670300" cy="800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9C7222D-A721-2A40-6984-53159B41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684212"/>
            <a:ext cx="6096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3251200"/>
            <a:ext cx="13335000" cy="543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0" y="6184900"/>
            <a:ext cx="6172200" cy="2019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900" y="952500"/>
            <a:ext cx="6172200" cy="480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33528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374900"/>
            <a:ext cx="13335000" cy="552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2730500" cy="80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4673600"/>
            <a:ext cx="61722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724400"/>
            <a:ext cx="13335000" cy="4241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013200" cy="8001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11B1F09-A763-26A6-F821-565662C3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684212"/>
            <a:ext cx="6096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356100"/>
            <a:ext cx="13335000" cy="521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416300" cy="80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0" y="4038600"/>
            <a:ext cx="6146800" cy="3263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635000"/>
            <a:ext cx="61341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476500"/>
            <a:ext cx="13335000" cy="701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8006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r="1852"/>
          <a:stretch/>
        </p:blipFill>
        <p:spPr>
          <a:xfrm>
            <a:off x="9639300" y="635000"/>
            <a:ext cx="6057900" cy="3302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4254500"/>
            <a:ext cx="13335000" cy="492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587500"/>
            <a:ext cx="37846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5100"/>
            <a:ext cx="3810000" cy="2133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587500"/>
            <a:ext cx="54102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96400" y="-1117600"/>
            <a:ext cx="25400" cy="1654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68600"/>
            <a:ext cx="1968500" cy="196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5003800"/>
            <a:ext cx="25400" cy="257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" y="8013700"/>
            <a:ext cx="37719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0" y="4064000"/>
            <a:ext cx="1968500" cy="196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600" y="6273800"/>
            <a:ext cx="25400" cy="130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8013700"/>
            <a:ext cx="37973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2768600"/>
            <a:ext cx="1968500" cy="196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5003800"/>
            <a:ext cx="25400" cy="257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0" y="8013700"/>
            <a:ext cx="3898900" cy="93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0" y="4089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3500" y="6299200"/>
            <a:ext cx="25400" cy="130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9600" y="8013700"/>
            <a:ext cx="37846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5400" y="2781300"/>
            <a:ext cx="1968500" cy="196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1400" y="5016500"/>
            <a:ext cx="25400" cy="257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7100" y="7950200"/>
            <a:ext cx="44450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400" y="2781300"/>
            <a:ext cx="2209800" cy="213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0" y="4038600"/>
            <a:ext cx="2184400" cy="2120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8500" y="2794000"/>
            <a:ext cx="2184400" cy="2120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90800" y="2781300"/>
            <a:ext cx="2222500" cy="2133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798300" y="4025900"/>
            <a:ext cx="2184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628900"/>
            <a:ext cx="13335000" cy="6350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543300" cy="80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035300"/>
            <a:ext cx="61722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832100"/>
            <a:ext cx="13335000" cy="637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8305800" cy="800100"/>
          </a:xfrm>
          <a:prstGeom prst="rect">
            <a:avLst/>
          </a:prstGeom>
        </p:spPr>
      </p:pic>
      <p:pic>
        <p:nvPicPr>
          <p:cNvPr id="7" name="Picture 5" descr="Animation_2024-06-03-03-47-53">
            <a:extLst>
              <a:ext uri="{FF2B5EF4-FFF2-40B4-BE49-F238E27FC236}">
                <a16:creationId xmlns:a16="http://schemas.microsoft.com/office/drawing/2014/main" id="{CB737C20-FB8C-9E8F-1A36-26434692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896100"/>
            <a:ext cx="5663367" cy="306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587500"/>
            <a:ext cx="3263900" cy="800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4737100"/>
            <a:ext cx="13335000" cy="4495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00" y="635000"/>
            <a:ext cx="3810000" cy="356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289300"/>
            <a:ext cx="13335000" cy="483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61722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616200"/>
            <a:ext cx="13335000" cy="702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6464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356100"/>
            <a:ext cx="13335000" cy="529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7226300" cy="800100"/>
          </a:xfrm>
          <a:prstGeom prst="rect">
            <a:avLst/>
          </a:prstGeom>
        </p:spPr>
      </p:pic>
      <p:pic>
        <p:nvPicPr>
          <p:cNvPr id="7" name="Picture 5" descr="Animation_2024-06-03-13-03-33">
            <a:extLst>
              <a:ext uri="{FF2B5EF4-FFF2-40B4-BE49-F238E27FC236}">
                <a16:creationId xmlns:a16="http://schemas.microsoft.com/office/drawing/2014/main" id="{9F0D2AD1-0C48-4747-EA46-FEDE6007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496" y="817171"/>
            <a:ext cx="5465004" cy="296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7300"/>
            <a:ext cx="13335000" cy="473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9525000" cy="80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6700" y="3759200"/>
            <a:ext cx="37973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t="1067"/>
          <a:stretch/>
        </p:blipFill>
        <p:spPr>
          <a:xfrm>
            <a:off x="11404600" y="3467100"/>
            <a:ext cx="5638800" cy="4711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590800"/>
            <a:ext cx="7620000" cy="2984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689600"/>
            <a:ext cx="9525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114300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0" y="520700"/>
            <a:ext cx="6172200" cy="416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4457700"/>
            <a:ext cx="13335000" cy="511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587500"/>
            <a:ext cx="4051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2540000"/>
            <a:ext cx="13335000" cy="689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127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92400"/>
            <a:ext cx="104394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4724400"/>
            <a:ext cx="13335000" cy="482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82677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965700" cy="800100"/>
          </a:xfrm>
          <a:prstGeom prst="rect">
            <a:avLst/>
          </a:prstGeom>
        </p:spPr>
      </p:pic>
      <p:pic>
        <p:nvPicPr>
          <p:cNvPr id="7" name="Picture 5" descr="Animation_2024-06-04-23-33-26">
            <a:extLst>
              <a:ext uri="{FF2B5EF4-FFF2-40B4-BE49-F238E27FC236}">
                <a16:creationId xmlns:a16="http://schemas.microsoft.com/office/drawing/2014/main" id="{5D469C01-4409-B267-8FEE-73D3BC4C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40" y="835290"/>
            <a:ext cx="5525560" cy="292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97200"/>
            <a:ext cx="14287500" cy="537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813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073400"/>
            <a:ext cx="13335000" cy="558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9029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124200"/>
            <a:ext cx="13335000" cy="595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3401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701800"/>
            <a:ext cx="9525000" cy="796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254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349500"/>
            <a:ext cx="9525000" cy="774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73025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651000"/>
            <a:ext cx="9525000" cy="798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55600"/>
            <a:ext cx="58293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48006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92400"/>
            <a:ext cx="105410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552700"/>
            <a:ext cx="10477500" cy="721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00" y="1155700"/>
            <a:ext cx="76200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451100"/>
            <a:ext cx="9525000" cy="7277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0" y="1155700"/>
            <a:ext cx="8115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0" y="5778500"/>
            <a:ext cx="61722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7625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2628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27300"/>
            <a:ext cx="11112500" cy="5397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0" y="2120900"/>
            <a:ext cx="6172200" cy="2895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2120900"/>
            <a:ext cx="6172200" cy="4940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7924800"/>
            <a:ext cx="95250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97000" y="3454400"/>
            <a:ext cx="76200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12900" y="8128000"/>
            <a:ext cx="7835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048000"/>
            <a:ext cx="13335000" cy="5854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1155700"/>
            <a:ext cx="73914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603500"/>
            <a:ext cx="9525000" cy="231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372100"/>
            <a:ext cx="9525000" cy="424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0" y="5372100"/>
            <a:ext cx="6172200" cy="233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4700" y="1155700"/>
            <a:ext cx="79756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0" y="2286000"/>
            <a:ext cx="9525000" cy="1892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5283200"/>
            <a:ext cx="9525000" cy="1270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7442200"/>
            <a:ext cx="7683500" cy="185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2832100"/>
            <a:ext cx="76073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1800" y="7810500"/>
            <a:ext cx="7073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19200" y="5397500"/>
            <a:ext cx="78359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3505200"/>
            <a:ext cx="9525000" cy="647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0" y="6057900"/>
            <a:ext cx="95250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8600" y="7061200"/>
            <a:ext cx="74422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93800" y="3276600"/>
            <a:ext cx="96774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1485900"/>
            <a:ext cx="9525000" cy="4699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0" y="6350000"/>
            <a:ext cx="9525000" cy="3238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1100" y="7061200"/>
            <a:ext cx="84074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84500" y="3276600"/>
            <a:ext cx="114173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850900"/>
            <a:ext cx="9525000" cy="858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8600" y="4584700"/>
            <a:ext cx="84074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584200"/>
            <a:ext cx="9525000" cy="908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3400" y="4584700"/>
            <a:ext cx="7429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0" y="7188200"/>
            <a:ext cx="7620000" cy="1473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400" y="3810000"/>
            <a:ext cx="7620000" cy="93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6007100"/>
            <a:ext cx="2819400" cy="3810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3810000"/>
            <a:ext cx="7620000" cy="152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00" y="1587500"/>
            <a:ext cx="38735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2300" y="2463800"/>
            <a:ext cx="81534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81100" y="5918200"/>
            <a:ext cx="7467600" cy="135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300" y="2463800"/>
            <a:ext cx="7721600" cy="1358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5918200"/>
            <a:ext cx="7251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975100"/>
            <a:ext cx="6172200" cy="330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4521200"/>
            <a:ext cx="1371600" cy="1244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0" y="6134100"/>
            <a:ext cx="5715000" cy="3860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482600"/>
            <a:ext cx="6172200" cy="3289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3060700"/>
            <a:ext cx="6172200" cy="306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355600"/>
            <a:ext cx="4800600" cy="194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536700"/>
            <a:ext cx="11938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438400"/>
            <a:ext cx="5626100" cy="4737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7404100"/>
            <a:ext cx="3822700" cy="2247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7404100"/>
            <a:ext cx="5308600" cy="224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355600"/>
            <a:ext cx="47625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1536700" cy="80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500" y="1930400"/>
            <a:ext cx="2552700" cy="552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500" y="1993900"/>
            <a:ext cx="37973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438400"/>
            <a:ext cx="4762500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41300"/>
            <a:ext cx="21844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587500"/>
            <a:ext cx="34544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2413000"/>
            <a:ext cx="165354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4381500"/>
            <a:ext cx="15024100" cy="273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7493000"/>
            <a:ext cx="163195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41300"/>
            <a:ext cx="21844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7500"/>
            <a:ext cx="29718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2692400"/>
            <a:ext cx="156337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41300"/>
            <a:ext cx="2184400" cy="207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587500"/>
            <a:ext cx="2006600" cy="80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00" y="4635500"/>
            <a:ext cx="2286000" cy="228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4635500"/>
            <a:ext cx="2286000" cy="228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4635500"/>
            <a:ext cx="2286000" cy="22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200" y="4635500"/>
            <a:ext cx="2286000" cy="228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49276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500" y="5740400"/>
            <a:ext cx="4343400" cy="217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50800" y="5740400"/>
            <a:ext cx="43434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3581400"/>
            <a:ext cx="43434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17000" y="3581400"/>
            <a:ext cx="4343400" cy="217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00" y="4978400"/>
            <a:ext cx="16129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44800" y="4927600"/>
            <a:ext cx="1714500" cy="1714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71600" y="4927600"/>
            <a:ext cx="1714500" cy="171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5300" y="7251700"/>
            <a:ext cx="3581400" cy="1270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2000" y="1003300"/>
            <a:ext cx="3251200" cy="492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01200" y="7251700"/>
            <a:ext cx="3213100" cy="1270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839700" y="1003300"/>
            <a:ext cx="37338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98700"/>
            <a:ext cx="63119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438400"/>
            <a:ext cx="91440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64000"/>
            <a:ext cx="3810000" cy="381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048000"/>
            <a:ext cx="6032500" cy="603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5003800"/>
            <a:ext cx="19685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79400"/>
            <a:ext cx="4711700" cy="194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587500"/>
            <a:ext cx="26670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8293100"/>
            <a:ext cx="50419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8293100"/>
            <a:ext cx="2171700" cy="93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84300" y="5308600"/>
            <a:ext cx="90932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52500" y="6121400"/>
            <a:ext cx="43053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27100" y="5397500"/>
            <a:ext cx="28194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2641600"/>
            <a:ext cx="15240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300" y="2641600"/>
            <a:ext cx="15240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72900" y="5232400"/>
            <a:ext cx="15240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3100" y="5232400"/>
            <a:ext cx="1524000" cy="152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300" y="7861300"/>
            <a:ext cx="15240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7861300"/>
            <a:ext cx="1524000" cy="152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5575300"/>
            <a:ext cx="6096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0300" y="8267700"/>
            <a:ext cx="7620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0300" y="3073400"/>
            <a:ext cx="762000" cy="647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07700" y="3048000"/>
            <a:ext cx="762000" cy="762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15800" y="5588000"/>
            <a:ext cx="863600" cy="863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41000" y="8178800"/>
            <a:ext cx="1333500" cy="762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36800" y="3302000"/>
            <a:ext cx="50038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9400" y="2768600"/>
            <a:ext cx="75565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382500" y="3479800"/>
            <a:ext cx="4127500" cy="81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357100" y="2768600"/>
            <a:ext cx="15367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92400"/>
            <a:ext cx="10591800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0" y="2781300"/>
            <a:ext cx="61595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26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87500"/>
            <a:ext cx="24511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-584200"/>
            <a:ext cx="7975600" cy="11620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730500"/>
            <a:ext cx="56769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4826000" cy="1943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1587500"/>
            <a:ext cx="2120900" cy="80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4000500"/>
            <a:ext cx="6883400" cy="3911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사용자 지정</PresentationFormat>
  <Paragraphs>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8878</cp:lastModifiedBy>
  <cp:revision>8</cp:revision>
  <dcterms:created xsi:type="dcterms:W3CDTF">2006-08-16T00:00:00Z</dcterms:created>
  <dcterms:modified xsi:type="dcterms:W3CDTF">2024-06-06T14:05:55Z</dcterms:modified>
</cp:coreProperties>
</file>